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b272337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b272337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2b99ca004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2b99ca004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2b99ca00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2b99ca00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2b99ca00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2b99ca00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2b99ca004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2b99ca00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b99ca004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b99ca004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b99ca004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b99ca004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2b99ca00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2b99ca00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2b99ca00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2b99ca00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2b99ca00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2b99ca00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2b99ca00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2b99ca00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2b99ca00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2b99ca00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b99ca00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b99ca00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2b99ca004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2b99ca004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b99ca0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b99ca0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kaggle.com/mrisdal/2016-us-presidential-debates" TargetMode="External"/><Relationship Id="rId4" Type="http://schemas.openxmlformats.org/officeDocument/2006/relationships/hyperlink" Target="https://www.kaggle.com/benhamner/clinton-trump-tweets" TargetMode="External"/><Relationship Id="rId5" Type="http://schemas.openxmlformats.org/officeDocument/2006/relationships/hyperlink" Target="https://maps.ngdc.noaa.gov/viewers/historical_declination/" TargetMode="External"/><Relationship Id="rId6" Type="http://schemas.openxmlformats.org/officeDocument/2006/relationships/hyperlink" Target="https://github.com/Hedgehogues/MSU_PZA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901000"/>
            <a:ext cx="91440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PZAD. Homework base on result of the lecture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Urvanov Egor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september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86750" cy="17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624" y="150174"/>
            <a:ext cx="2486751" cy="17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850" y="147075"/>
            <a:ext cx="2486750" cy="180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75" y="2866200"/>
            <a:ext cx="2604426" cy="18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600" y="2830025"/>
            <a:ext cx="2604424" cy="188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86750" cy="17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624" y="150174"/>
            <a:ext cx="2486751" cy="17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850" y="147075"/>
            <a:ext cx="2486750" cy="180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75" y="2866200"/>
            <a:ext cx="2604426" cy="18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600" y="2830025"/>
            <a:ext cx="2604424" cy="18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/>
        </p:nvSpPr>
        <p:spPr>
          <a:xfrm>
            <a:off x="2617800" y="2298500"/>
            <a:ext cx="39084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motions of the Earth’s magnetic poles</a:t>
            </a:r>
            <a:endParaRPr sz="2400"/>
          </a:p>
        </p:txBody>
      </p:sp>
      <p:sp>
        <p:nvSpPr>
          <p:cNvPr id="130" name="Google Shape;130;p26"/>
          <p:cNvSpPr txBox="1"/>
          <p:nvPr/>
        </p:nvSpPr>
        <p:spPr>
          <a:xfrm>
            <a:off x="547975" y="20432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1600 year</a:t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3724200" y="20432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6900425" y="20432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1800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  <p:sp>
        <p:nvSpPr>
          <p:cNvPr id="133" name="Google Shape;133;p26"/>
          <p:cNvSpPr txBox="1"/>
          <p:nvPr/>
        </p:nvSpPr>
        <p:spPr>
          <a:xfrm>
            <a:off x="1002388" y="48174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1900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  <p:sp>
        <p:nvSpPr>
          <p:cNvPr id="134" name="Google Shape;134;p26"/>
          <p:cNvSpPr txBox="1"/>
          <p:nvPr/>
        </p:nvSpPr>
        <p:spPr>
          <a:xfrm>
            <a:off x="6446000" y="48174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</a:t>
            </a:r>
            <a:r>
              <a:rPr lang="en"/>
              <a:t>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808775" y="1184775"/>
            <a:ext cx="63282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https://www.kaggle.com/mrisdal/2016-us-presidential-debates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https://www.kaggle.com/benhamner/clinton-trump-tweets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https://maps.ngdc.noaa.gov/viewers/historical_declination/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https://github.com/Hedgehogues/MSU_PZAD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2145750" y="397300"/>
            <a:ext cx="4852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Sources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25" y="668213"/>
            <a:ext cx="6768130" cy="380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63" y="152400"/>
            <a:ext cx="43906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075" y="1755750"/>
            <a:ext cx="2333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695250" y="1266150"/>
            <a:ext cx="4505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most popular words in the publicized correspondence of Hillary Clinton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